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6"/>
  </p:notesMasterIdLst>
  <p:sldIdLst>
    <p:sldId id="257" r:id="rId2"/>
    <p:sldId id="258" r:id="rId3"/>
    <p:sldId id="288" r:id="rId4"/>
    <p:sldId id="259" r:id="rId5"/>
    <p:sldId id="261" r:id="rId6"/>
    <p:sldId id="262" r:id="rId7"/>
    <p:sldId id="289" r:id="rId8"/>
    <p:sldId id="263" r:id="rId9"/>
    <p:sldId id="297" r:id="rId10"/>
    <p:sldId id="287" r:id="rId11"/>
    <p:sldId id="292" r:id="rId12"/>
    <p:sldId id="293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95" r:id="rId22"/>
    <p:sldId id="296" r:id="rId23"/>
    <p:sldId id="285" r:id="rId24"/>
    <p:sldId id="26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92" autoAdjust="0"/>
    <p:restoredTop sz="94699" autoAdjust="0"/>
  </p:normalViewPr>
  <p:slideViewPr>
    <p:cSldViewPr>
      <p:cViewPr varScale="1">
        <p:scale>
          <a:sx n="77" d="100"/>
          <a:sy n="77" d="100"/>
        </p:scale>
        <p:origin x="-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DD47C0-BA66-401B-AB79-47BCD7FFA07F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495DF6-4F9C-45DD-AD39-B8DDDE78B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8AF6F-C197-4BA3-BABF-981A1E173F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A938-BAC7-4C8D-9A63-AED6F493531A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57E6-49AB-4293-BE71-9EE6ABE27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97D3-6EA7-44C9-8FC2-8BBFE13E386E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D487-C993-4869-95E5-EF8BE9FF6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1F5D-0E47-4164-BD09-25E6B440B132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ED8F-9211-4776-8574-72C24FEA5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B419-4241-4348-BCBD-AAE24D40F159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7A83-2328-472A-B428-655ED26B4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FEB6-EBDC-45DE-BFEE-5392A0B00A6F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1F3EC-E690-4382-81B3-24049633E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A4C6-7EC1-4368-97DD-08CFF0068D92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9A33-6AF1-4037-BAEC-1917E072E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FCA4-5675-434F-A681-F9273E04ECB8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CD38-C525-46FC-A67E-F8A10B318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E8737-9BD2-48FA-B4D3-EFFF6AF98C53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E560-D2C7-40B6-B5EC-0579BB49D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D4C2-F1A7-4BE3-A504-3A6A3B456800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A5BC-345C-4526-88C2-2FC1E8565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5490-640C-4436-AFA4-50A6A1A26C7F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CB42-B6CA-40E7-872C-88CB3AC05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207F-1822-4DB3-838B-69008233A721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BBC59-DB86-4EB9-A486-D585C62B4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9B4BB6-590B-4FB3-9ED1-AB59C363FEA3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864CFF-0EA2-4A9C-8649-9CB5F2E0B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5" r:id="rId2"/>
    <p:sldLayoutId id="2147484117" r:id="rId3"/>
    <p:sldLayoutId id="2147484114" r:id="rId4"/>
    <p:sldLayoutId id="2147484113" r:id="rId5"/>
    <p:sldLayoutId id="2147484112" r:id="rId6"/>
    <p:sldLayoutId id="2147484111" r:id="rId7"/>
    <p:sldLayoutId id="2147484110" r:id="rId8"/>
    <p:sldLayoutId id="2147484118" r:id="rId9"/>
    <p:sldLayoutId id="2147484109" r:id="rId10"/>
    <p:sldLayoutId id="21474841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01608" cy="12870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МБОУ Миллеровская СОШ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им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Жоры Ковалевского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4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844675"/>
            <a:ext cx="6429375" cy="482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Читаем газету </a:t>
            </a:r>
            <a:b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«Добрая Дорога Детства»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5" name="Picture 7" descr="IMG_20220610_113043_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6048375" cy="453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Constantia" pitchFamily="18" charset="0"/>
              </a:rPr>
              <a:t> Раздаем памятки водителям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8" name="Picture 6" descr="IMG_20220114_125000_6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989138"/>
            <a:ext cx="3403600" cy="453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80" name="Picture 4" descr="IMG_20220114_125232_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765175"/>
            <a:ext cx="4157662" cy="554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Проводим акции совместно с группой  «Родительский Патруль»</a:t>
            </a:r>
            <a:endParaRPr lang="ru-RU" sz="4600" b="1" smtClean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8" name="Picture 4" descr="IMG_20220610_110013_6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89138"/>
            <a:ext cx="6192837" cy="464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052513"/>
            <a:ext cx="8229600" cy="3492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smtClean="0">
                <a:latin typeface="Constantia" pitchFamily="18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Стелла Христофоровна Шамарина</a:t>
            </a:r>
          </a:p>
        </p:txBody>
      </p:sp>
      <p:pic>
        <p:nvPicPr>
          <p:cNvPr id="58371" name="Picture 2" descr="G:\смотр 07.10.2022\Стелла Христофоровна Шамарин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1650" y="1935163"/>
            <a:ext cx="30607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341438"/>
            <a:ext cx="8229600" cy="5064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50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50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50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50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50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50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50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50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50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50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50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50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50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50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50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50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50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50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500" b="1" smtClean="0">
                <a:solidFill>
                  <a:srgbClr val="FF0000"/>
                </a:solidFill>
                <a:latin typeface="Constantia" pitchFamily="18" charset="0"/>
              </a:rPr>
              <a:t>Галина Егоровна Давыдова</a:t>
            </a:r>
            <a:endParaRPr lang="ru-RU" sz="3200" b="1" smtClean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9395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6" name="Picture 2" descr="G:\смотр 07.10.2022\Галина Егоровна Довыд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865981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18487" cy="115570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0000"/>
                </a:solidFill>
              </a:rPr>
              <a:t>Александр Владимирович Мухин</a:t>
            </a:r>
          </a:p>
        </p:txBody>
      </p:sp>
      <p:pic>
        <p:nvPicPr>
          <p:cNvPr id="60419" name="Picture 2" descr="G:\смотр 07.10.2022\Мухин Александр Владимирович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060575"/>
            <a:ext cx="5183187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836613"/>
            <a:ext cx="8218488" cy="1227137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FF0000"/>
                </a:solidFill>
                <a:latin typeface="Constantia" pitchFamily="18" charset="0"/>
              </a:rPr>
              <a:t>Отряд ЮИД</a:t>
            </a:r>
            <a:r>
              <a:rPr lang="ru-RU" b="1" smtClean="0">
                <a:solidFill>
                  <a:srgbClr val="FF0000"/>
                </a:solidFill>
                <a:latin typeface="Constantia" pitchFamily="18" charset="0"/>
              </a:rPr>
              <a:t> «Светофор»- наши наставники</a:t>
            </a:r>
            <a:r>
              <a:rPr lang="ru-RU" smtClean="0">
                <a:solidFill>
                  <a:srgbClr val="FF0000"/>
                </a:solidFill>
                <a:latin typeface="Constantia" pitchFamily="18" charset="0"/>
              </a:rPr>
              <a:t>.</a:t>
            </a: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0700" y="2049463"/>
            <a:ext cx="5562600" cy="4160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600" b="1" smtClean="0">
                <a:solidFill>
                  <a:srgbClr val="FF0000"/>
                </a:solidFill>
                <a:latin typeface="Constantia" pitchFamily="18" charset="0"/>
              </a:rPr>
              <a:t>Победы наших ЮИДовцев</a:t>
            </a:r>
          </a:p>
        </p:txBody>
      </p:sp>
      <p:pic>
        <p:nvPicPr>
          <p:cNvPr id="62467" name="Picture 2" descr="G:\смотр 07.10.2022\IMG_20221003_181619_87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133600"/>
            <a:ext cx="5689600" cy="4265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2" name="Picture 4" descr="IMG_20221003_174918_4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4375150" cy="5834062"/>
          </a:xfrm>
          <a:prstGeom prst="rect">
            <a:avLst/>
          </a:prstGeom>
          <a:noFill/>
        </p:spPr>
      </p:pic>
      <p:pic>
        <p:nvPicPr>
          <p:cNvPr id="63493" name="Picture 5" descr="IMG_20221003_174759_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20713"/>
            <a:ext cx="4303713" cy="583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75" y="726313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ОТРЯД   ЮПИД«СВЕТОФОРЧИК» </a:t>
            </a:r>
            <a:b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2022-2023 г.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6413" y="2035175"/>
            <a:ext cx="5591175" cy="4189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6" name="Picture 4" descr="IMG_20220930_174847_9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82663"/>
            <a:ext cx="7832725" cy="5875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Участвуем в районном фестивале </a:t>
            </a:r>
            <a:b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«Безопасное колесо»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8" name="Picture 4" descr="IMG_20220429_125208_4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3206750" cy="4275137"/>
          </a:xfrm>
          <a:prstGeom prst="rect">
            <a:avLst/>
          </a:prstGeom>
          <a:noFill/>
        </p:spPr>
      </p:pic>
      <p:pic>
        <p:nvPicPr>
          <p:cNvPr id="52229" name="Picture 5" descr="IMG_20220429_125346_8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916113"/>
            <a:ext cx="3132137" cy="417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Участвуем в районном смотре готовности отрядов ЮИД и ЮПИД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2" name="Picture 4" descr="WOYMoxrCpJ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113"/>
            <a:ext cx="6337300" cy="475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4" descr="IMG_20220930_174054_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7993062" cy="59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algn="ctr" eaLnBrk="1" hangingPunct="1"/>
            <a:endParaRPr lang="ru-RU" sz="6000" b="1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0000"/>
                </a:solidFill>
              </a:rPr>
              <a:t>Сила ЮИД в преемственности поколений!</a:t>
            </a:r>
            <a:endParaRPr lang="ru-RU" sz="6600" b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6" name="Picture 4" descr="hello_html_m39871b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90588"/>
            <a:ext cx="7399337" cy="555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71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Изучаем  дорожные знаки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2113" y="1935163"/>
            <a:ext cx="32797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692150"/>
            <a:ext cx="4260850" cy="568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5038" y="981075"/>
            <a:ext cx="4016375" cy="5343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Picture 4" descr="IMG_20221012_172212_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Маршрут </a:t>
            </a:r>
            <a:b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«Дом-школа-дом»</a:t>
            </a:r>
            <a:endParaRPr lang="ru-RU" sz="3600" b="1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1935163"/>
            <a:ext cx="32861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4276" name="Picture 4" descr="IMG_20220527_090500_9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091488" cy="6069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64</Words>
  <Application>Microsoft Office PowerPoint</Application>
  <PresentationFormat>Экран (4:3)</PresentationFormat>
  <Paragraphs>15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Изучаем  дорожные знаки</vt:lpstr>
      <vt:lpstr>Слайд 5</vt:lpstr>
      <vt:lpstr>Слайд 6</vt:lpstr>
      <vt:lpstr>Слайд 7</vt:lpstr>
      <vt:lpstr> Маршрут   «Дом-школа-дом»</vt:lpstr>
      <vt:lpstr>Слайд 9</vt:lpstr>
      <vt:lpstr>Читаем газету  «Добрая Дорога Детства»</vt:lpstr>
      <vt:lpstr> Раздаем памятки водителям</vt:lpstr>
      <vt:lpstr>Слайд 12</vt:lpstr>
      <vt:lpstr>Проводим акции совместно с группой  «Родительский Патруль»</vt:lpstr>
      <vt:lpstr> Стелла Христофоровна Шамарина</vt:lpstr>
      <vt:lpstr>         Галина Егоровна Давыдова</vt:lpstr>
      <vt:lpstr>Александр Владимирович Мухин</vt:lpstr>
      <vt:lpstr>Отряд ЮИД «Светофор»- наши наставники.</vt:lpstr>
      <vt:lpstr>Победы наших ЮИДовцев</vt:lpstr>
      <vt:lpstr>Слайд 19</vt:lpstr>
      <vt:lpstr>Слайд 20</vt:lpstr>
      <vt:lpstr>Участвуем в районном фестивале  «Безопасное колесо»</vt:lpstr>
      <vt:lpstr>Участвуем в районном смотре готовности отрядов ЮИД и ЮПИД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Миллеровская СОШ им. Жоры Ковалевского</dc:title>
  <cp:lastModifiedBy>Валентина</cp:lastModifiedBy>
  <cp:revision>22</cp:revision>
  <dcterms:modified xsi:type="dcterms:W3CDTF">2022-10-12T21:53:55Z</dcterms:modified>
</cp:coreProperties>
</file>